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9" r:id="rId4"/>
  </p:sldMasterIdLst>
  <p:notesMasterIdLst>
    <p:notesMasterId r:id="rId5"/>
  </p:notesMasterIdLst>
  <p:sldIdLst>
    <p:sldId id="256" r:id="rId6"/>
  </p:sldIdLst>
  <p:sldSz cy="6858000" cx="12192000"/>
  <p:notesSz cx="6858000" cy="9144000"/>
  <p:embeddedFontLst>
    <p:embeddedFont>
      <p:font typeface="Franklin Gothic"/>
      <p:bold r:id="rId7"/>
    </p:embeddedFont>
    <p:embeddedFont>
      <p:font typeface="Quattrocento Sans"/>
      <p:regular r:id="rId8"/>
      <p:bold r:id="rId9"/>
      <p:italic r:id="rId10"/>
      <p:boldItalic r:id="rId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384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QuattrocentoSans-boldItalic.fntdata"/><Relationship Id="rId10" Type="http://schemas.openxmlformats.org/officeDocument/2006/relationships/font" Target="fonts/QuattrocentoSans-italic.fntdata"/><Relationship Id="rId9" Type="http://schemas.openxmlformats.org/officeDocument/2006/relationships/font" Target="fonts/QuattrocentoSans-bold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FranklinGothic-bold.fntdata"/><Relationship Id="rId8" Type="http://schemas.openxmlformats.org/officeDocument/2006/relationships/font" Target="fonts/QuattrocentoSans-regular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es-E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3" name="Google Shape;73;p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4" name="Google Shape;74;p1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ES"/>
              <a:t>‹#›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y contenido">
  <p:cSld name="Título y contenido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oogle Shape;16;p2"/>
          <p:cNvGrpSpPr/>
          <p:nvPr/>
        </p:nvGrpSpPr>
        <p:grpSpPr>
          <a:xfrm>
            <a:off x="0" y="1207336"/>
            <a:ext cx="12192000" cy="4467863"/>
            <a:chOff x="0" y="1207336"/>
            <a:chExt cx="12192000" cy="4467863"/>
          </a:xfrm>
        </p:grpSpPr>
        <p:sp>
          <p:nvSpPr>
            <p:cNvPr id="17" name="Google Shape;17;p2"/>
            <p:cNvSpPr/>
            <p:nvPr/>
          </p:nvSpPr>
          <p:spPr>
            <a:xfrm flipH="1">
              <a:off x="2613003" y="3441616"/>
              <a:ext cx="1849273" cy="2052000"/>
            </a:xfrm>
            <a:custGeom>
              <a:rect b="b" l="l" r="r" t="t"/>
              <a:pathLst>
                <a:path extrusionOk="0" h="2422800" w="2066400">
                  <a:moveTo>
                    <a:pt x="0" y="0"/>
                  </a:moveTo>
                  <a:lnTo>
                    <a:pt x="1033200" y="0"/>
                  </a:lnTo>
                  <a:cubicBezTo>
                    <a:pt x="1603821" y="0"/>
                    <a:pt x="2066400" y="542362"/>
                    <a:pt x="2066400" y="1211400"/>
                  </a:cubicBezTo>
                  <a:cubicBezTo>
                    <a:pt x="2066400" y="1880438"/>
                    <a:pt x="1603821" y="2422800"/>
                    <a:pt x="1033200" y="2422800"/>
                  </a:cubicBezTo>
                  <a:lnTo>
                    <a:pt x="0" y="2422800"/>
                  </a:lnTo>
                </a:path>
              </a:pathLst>
            </a:custGeom>
            <a:noFill/>
            <a:ln cap="flat" cmpd="sng" w="355600">
              <a:solidFill>
                <a:schemeClr val="dk2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endParaRPr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9491472" y="1379494"/>
              <a:ext cx="1849273" cy="2052000"/>
            </a:xfrm>
            <a:custGeom>
              <a:rect b="b" l="l" r="r" t="t"/>
              <a:pathLst>
                <a:path extrusionOk="0" h="2422800" w="2066400">
                  <a:moveTo>
                    <a:pt x="0" y="0"/>
                  </a:moveTo>
                  <a:lnTo>
                    <a:pt x="1033200" y="0"/>
                  </a:lnTo>
                  <a:cubicBezTo>
                    <a:pt x="1603821" y="0"/>
                    <a:pt x="2066400" y="542362"/>
                    <a:pt x="2066400" y="1211400"/>
                  </a:cubicBezTo>
                  <a:cubicBezTo>
                    <a:pt x="2066400" y="1880438"/>
                    <a:pt x="1603821" y="2422800"/>
                    <a:pt x="1033200" y="2422800"/>
                  </a:cubicBezTo>
                  <a:lnTo>
                    <a:pt x="0" y="2422800"/>
                  </a:lnTo>
                </a:path>
              </a:pathLst>
            </a:custGeom>
            <a:noFill/>
            <a:ln cap="flat" cmpd="sng" w="355600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endParaRPr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4416552" y="1207336"/>
              <a:ext cx="5074920" cy="356616"/>
            </a:xfrm>
            <a:prstGeom prst="rect">
              <a:avLst/>
            </a:prstGeom>
            <a:gradFill>
              <a:gsLst>
                <a:gs pos="0">
                  <a:srgbClr val="BAC82F"/>
                </a:gs>
                <a:gs pos="100000">
                  <a:srgbClr val="0C6D82"/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endParaRPr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0" y="1207336"/>
              <a:ext cx="4416552" cy="356616"/>
            </a:xfrm>
            <a:prstGeom prst="rect">
              <a:avLst/>
            </a:prstGeom>
            <a:gradFill>
              <a:gsLst>
                <a:gs pos="0">
                  <a:srgbClr val="F2C020"/>
                </a:gs>
                <a:gs pos="100000">
                  <a:srgbClr val="BAC82F"/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endParaRPr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4416552" y="3269385"/>
              <a:ext cx="5074920" cy="356616"/>
            </a:xfrm>
            <a:prstGeom prst="rect">
              <a:avLst/>
            </a:prstGeom>
            <a:gradFill>
              <a:gsLst>
                <a:gs pos="0">
                  <a:schemeClr val="dk2"/>
                </a:gs>
                <a:gs pos="100000">
                  <a:schemeClr val="dk1"/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endParaRPr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4414968" y="5318583"/>
              <a:ext cx="5074920" cy="356616"/>
            </a:xfrm>
            <a:prstGeom prst="rect">
              <a:avLst/>
            </a:prstGeom>
            <a:gradFill>
              <a:gsLst>
                <a:gs pos="0">
                  <a:schemeClr val="dk2"/>
                </a:gs>
                <a:gs pos="52000">
                  <a:schemeClr val="accent3"/>
                </a:gs>
                <a:gs pos="100000">
                  <a:srgbClr val="F2C020"/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endParaRPr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9448800" y="5317275"/>
              <a:ext cx="2743200" cy="356616"/>
            </a:xfrm>
            <a:prstGeom prst="rect">
              <a:avLst/>
            </a:prstGeom>
            <a:gradFill>
              <a:gsLst>
                <a:gs pos="0">
                  <a:schemeClr val="accent5"/>
                </a:gs>
                <a:gs pos="100000">
                  <a:srgbClr val="F2C020"/>
                </a:gs>
              </a:gsLst>
              <a:lin ang="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endParaRPr>
            </a:p>
          </p:txBody>
        </p:sp>
      </p:grpSp>
      <p:sp>
        <p:nvSpPr>
          <p:cNvPr id="24" name="Google Shape;24;p2"/>
          <p:cNvSpPr txBox="1"/>
          <p:nvPr>
            <p:ph type="title"/>
          </p:nvPr>
        </p:nvSpPr>
        <p:spPr>
          <a:xfrm>
            <a:off x="462638" y="2079876"/>
            <a:ext cx="3052087" cy="1475598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Franklin Gothic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2"/>
          <p:cNvSpPr txBox="1"/>
          <p:nvPr>
            <p:ph idx="1" type="body"/>
          </p:nvPr>
        </p:nvSpPr>
        <p:spPr>
          <a:xfrm>
            <a:off x="461963" y="3587769"/>
            <a:ext cx="1726129" cy="29159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2"/>
              </a:buClr>
              <a:buSzPts val="2000"/>
              <a:buNone/>
              <a:defRPr b="1" i="1" sz="2000">
                <a:solidFill>
                  <a:schemeClr val="dk2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6" name="Google Shape;26;p2"/>
          <p:cNvSpPr txBox="1"/>
          <p:nvPr>
            <p:ph idx="2" type="body"/>
          </p:nvPr>
        </p:nvSpPr>
        <p:spPr>
          <a:xfrm>
            <a:off x="461963" y="3927199"/>
            <a:ext cx="1726129" cy="378571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2000"/>
              <a:buNone/>
              <a:defRPr b="0" i="1" sz="2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7" name="Google Shape;27;p2"/>
          <p:cNvSpPr/>
          <p:nvPr>
            <p:ph idx="3" type="pic"/>
          </p:nvPr>
        </p:nvSpPr>
        <p:spPr>
          <a:xfrm>
            <a:off x="461963" y="5725379"/>
            <a:ext cx="950912" cy="685800"/>
          </a:xfrm>
          <a:prstGeom prst="rect">
            <a:avLst/>
          </a:prstGeom>
          <a:noFill/>
          <a:ln cap="flat" cmpd="sng" w="9525">
            <a:solidFill>
              <a:srgbClr val="454D55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1pPr>
            <a:lvl2pPr lvl="1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2pPr>
            <a:lvl3pPr lvl="2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3pPr>
            <a:lvl4pPr lvl="3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4pPr>
            <a:lvl5pPr lvl="4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5pPr>
            <a:lvl6pPr lvl="5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6pPr>
            <a:lvl7pPr lvl="6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7pPr>
            <a:lvl8pPr lvl="7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8pPr>
            <a:lvl9pPr lvl="8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9pPr>
          </a:lstStyle>
          <a:p/>
        </p:txBody>
      </p:sp>
      <p:sp>
        <p:nvSpPr>
          <p:cNvPr id="28" name="Google Shape;28;p2"/>
          <p:cNvSpPr/>
          <p:nvPr>
            <p:ph idx="4" type="body"/>
          </p:nvPr>
        </p:nvSpPr>
        <p:spPr>
          <a:xfrm>
            <a:off x="2565129" y="863644"/>
            <a:ext cx="1044000" cy="1044000"/>
          </a:xfrm>
          <a:prstGeom prst="ellipse">
            <a:avLst/>
          </a:prstGeom>
          <a:solidFill>
            <a:srgbClr val="BAC82F"/>
          </a:solidFill>
          <a:ln cap="flat" cmpd="sng" w="723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2200"/>
              <a:buNone/>
              <a:defRPr sz="22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9" name="Google Shape;29;p2"/>
          <p:cNvSpPr/>
          <p:nvPr>
            <p:ph idx="5" type="body"/>
          </p:nvPr>
        </p:nvSpPr>
        <p:spPr>
          <a:xfrm>
            <a:off x="4414968" y="843980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rgbClr val="BAC82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0" name="Google Shape;30;p2"/>
          <p:cNvSpPr txBox="1"/>
          <p:nvPr>
            <p:ph idx="6" type="body"/>
          </p:nvPr>
        </p:nvSpPr>
        <p:spPr>
          <a:xfrm>
            <a:off x="4078435" y="436306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BAC82F"/>
              </a:buClr>
              <a:buSzPts val="1500"/>
              <a:buNone/>
              <a:defRPr b="0" i="0" sz="1500">
                <a:solidFill>
                  <a:srgbClr val="BAC82F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1" name="Google Shape;31;p2"/>
          <p:cNvSpPr txBox="1"/>
          <p:nvPr>
            <p:ph idx="7" type="body"/>
          </p:nvPr>
        </p:nvSpPr>
        <p:spPr>
          <a:xfrm>
            <a:off x="4078434" y="618756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2" name="Google Shape;32;p2"/>
          <p:cNvSpPr/>
          <p:nvPr>
            <p:ph idx="8" type="body"/>
          </p:nvPr>
        </p:nvSpPr>
        <p:spPr>
          <a:xfrm>
            <a:off x="5759136" y="863644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accent2">
                <a:alpha val="60000"/>
              </a:schemeClr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3" name="Google Shape;33;p2"/>
          <p:cNvSpPr txBox="1"/>
          <p:nvPr>
            <p:ph idx="9" type="body"/>
          </p:nvPr>
        </p:nvSpPr>
        <p:spPr>
          <a:xfrm>
            <a:off x="5422681" y="2025874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1BF3B"/>
              </a:buClr>
              <a:buSzPts val="1500"/>
              <a:buNone/>
              <a:defRPr b="0" i="0" sz="1500">
                <a:solidFill>
                  <a:srgbClr val="81BF3B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4" name="Google Shape;34;p2"/>
          <p:cNvSpPr txBox="1"/>
          <p:nvPr>
            <p:ph idx="13" type="body"/>
          </p:nvPr>
        </p:nvSpPr>
        <p:spPr>
          <a:xfrm>
            <a:off x="5422680" y="2208324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5" name="Google Shape;35;p2"/>
          <p:cNvSpPr/>
          <p:nvPr>
            <p:ph idx="14" type="body"/>
          </p:nvPr>
        </p:nvSpPr>
        <p:spPr>
          <a:xfrm>
            <a:off x="7103304" y="863644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accent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6" name="Google Shape;36;p2"/>
          <p:cNvSpPr txBox="1"/>
          <p:nvPr>
            <p:ph idx="15" type="body"/>
          </p:nvPr>
        </p:nvSpPr>
        <p:spPr>
          <a:xfrm>
            <a:off x="6755391" y="437795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2CA05B"/>
              </a:buClr>
              <a:buSzPts val="1500"/>
              <a:buNone/>
              <a:defRPr b="0" i="0" sz="1500">
                <a:solidFill>
                  <a:srgbClr val="2CA05B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7" name="Google Shape;37;p2"/>
          <p:cNvSpPr txBox="1"/>
          <p:nvPr>
            <p:ph idx="16" type="body"/>
          </p:nvPr>
        </p:nvSpPr>
        <p:spPr>
          <a:xfrm>
            <a:off x="6755390" y="618756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8" name="Google Shape;38;p2"/>
          <p:cNvSpPr/>
          <p:nvPr>
            <p:ph idx="17" type="body"/>
          </p:nvPr>
        </p:nvSpPr>
        <p:spPr>
          <a:xfrm>
            <a:off x="8447472" y="863644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rgbClr val="20784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9" name="Google Shape;39;p2"/>
          <p:cNvSpPr txBox="1"/>
          <p:nvPr>
            <p:ph idx="18" type="body"/>
          </p:nvPr>
        </p:nvSpPr>
        <p:spPr>
          <a:xfrm>
            <a:off x="8106873" y="2025874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1B866F"/>
              </a:buClr>
              <a:buSzPts val="1500"/>
              <a:buNone/>
              <a:defRPr b="0" i="0" sz="1500">
                <a:solidFill>
                  <a:srgbClr val="1B866F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0" name="Google Shape;40;p2"/>
          <p:cNvSpPr txBox="1"/>
          <p:nvPr>
            <p:ph idx="19" type="body"/>
          </p:nvPr>
        </p:nvSpPr>
        <p:spPr>
          <a:xfrm>
            <a:off x="8106872" y="2208324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1" name="Google Shape;41;p2"/>
          <p:cNvSpPr/>
          <p:nvPr>
            <p:ph idx="20" type="body"/>
          </p:nvPr>
        </p:nvSpPr>
        <p:spPr>
          <a:xfrm>
            <a:off x="10705088" y="1917406"/>
            <a:ext cx="1044000" cy="1044000"/>
          </a:xfrm>
          <a:prstGeom prst="ellipse">
            <a:avLst/>
          </a:prstGeom>
          <a:solidFill>
            <a:schemeClr val="dk1"/>
          </a:solidFill>
          <a:ln cap="flat" cmpd="sng" w="723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200"/>
              <a:buNone/>
              <a:defRPr sz="2200">
                <a:solidFill>
                  <a:schemeClr val="lt1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2" name="Google Shape;42;p2"/>
          <p:cNvSpPr/>
          <p:nvPr>
            <p:ph idx="21" type="body"/>
          </p:nvPr>
        </p:nvSpPr>
        <p:spPr>
          <a:xfrm>
            <a:off x="8447472" y="2914158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lt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3" name="Google Shape;43;p2"/>
          <p:cNvSpPr txBox="1"/>
          <p:nvPr>
            <p:ph idx="22" type="body"/>
          </p:nvPr>
        </p:nvSpPr>
        <p:spPr>
          <a:xfrm>
            <a:off x="8105170" y="4073394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0C6D82"/>
              </a:buClr>
              <a:buSzPts val="1500"/>
              <a:buNone/>
              <a:defRPr b="0" i="0" sz="1500">
                <a:solidFill>
                  <a:srgbClr val="0C6D82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4" name="Google Shape;44;p2"/>
          <p:cNvSpPr txBox="1"/>
          <p:nvPr>
            <p:ph idx="23" type="body"/>
          </p:nvPr>
        </p:nvSpPr>
        <p:spPr>
          <a:xfrm>
            <a:off x="8105169" y="4255844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5" name="Google Shape;45;p2"/>
          <p:cNvSpPr/>
          <p:nvPr>
            <p:ph idx="24" type="body"/>
          </p:nvPr>
        </p:nvSpPr>
        <p:spPr>
          <a:xfrm>
            <a:off x="7103304" y="2914158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rgbClr val="16425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6" name="Google Shape;46;p2"/>
          <p:cNvSpPr txBox="1"/>
          <p:nvPr>
            <p:ph idx="25" type="body"/>
          </p:nvPr>
        </p:nvSpPr>
        <p:spPr>
          <a:xfrm>
            <a:off x="6755390" y="2505648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03474"/>
              </a:buClr>
              <a:buSzPts val="1500"/>
              <a:buNone/>
              <a:defRPr b="0" i="0" sz="1500">
                <a:solidFill>
                  <a:srgbClr val="403474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7" name="Google Shape;47;p2"/>
          <p:cNvSpPr txBox="1"/>
          <p:nvPr>
            <p:ph idx="26" type="body"/>
          </p:nvPr>
        </p:nvSpPr>
        <p:spPr>
          <a:xfrm>
            <a:off x="6755389" y="2688098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8" name="Google Shape;48;p2"/>
          <p:cNvSpPr/>
          <p:nvPr>
            <p:ph idx="27" type="body"/>
          </p:nvPr>
        </p:nvSpPr>
        <p:spPr>
          <a:xfrm>
            <a:off x="5759136" y="2914158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rgbClr val="41145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9" name="Google Shape;49;p2"/>
          <p:cNvSpPr txBox="1"/>
          <p:nvPr>
            <p:ph idx="28" type="body"/>
          </p:nvPr>
        </p:nvSpPr>
        <p:spPr>
          <a:xfrm>
            <a:off x="5420978" y="4073394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571B6D"/>
              </a:buClr>
              <a:buSzPts val="1500"/>
              <a:buNone/>
              <a:defRPr b="0" i="0" sz="1500">
                <a:solidFill>
                  <a:srgbClr val="571B6D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0" name="Google Shape;50;p2"/>
          <p:cNvSpPr txBox="1"/>
          <p:nvPr>
            <p:ph idx="29" type="body"/>
          </p:nvPr>
        </p:nvSpPr>
        <p:spPr>
          <a:xfrm>
            <a:off x="5420977" y="4255844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1" name="Google Shape;51;p2"/>
          <p:cNvSpPr/>
          <p:nvPr>
            <p:ph idx="30" type="body"/>
          </p:nvPr>
        </p:nvSpPr>
        <p:spPr>
          <a:xfrm>
            <a:off x="4414968" y="2914158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2" name="Google Shape;52;p2"/>
          <p:cNvSpPr txBox="1"/>
          <p:nvPr>
            <p:ph idx="31" type="body"/>
          </p:nvPr>
        </p:nvSpPr>
        <p:spPr>
          <a:xfrm>
            <a:off x="4071198" y="2505648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6F0066"/>
              </a:buClr>
              <a:buSzPts val="1500"/>
              <a:buNone/>
              <a:defRPr b="0" i="0" sz="1500">
                <a:solidFill>
                  <a:srgbClr val="6F0066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3" name="Google Shape;53;p2"/>
          <p:cNvSpPr txBox="1"/>
          <p:nvPr>
            <p:ph idx="32" type="body"/>
          </p:nvPr>
        </p:nvSpPr>
        <p:spPr>
          <a:xfrm>
            <a:off x="4071197" y="2688098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4" name="Google Shape;54;p2"/>
          <p:cNvSpPr/>
          <p:nvPr>
            <p:ph idx="33" type="body"/>
          </p:nvPr>
        </p:nvSpPr>
        <p:spPr>
          <a:xfrm>
            <a:off x="2188092" y="3979528"/>
            <a:ext cx="1044000" cy="1044000"/>
          </a:xfrm>
          <a:prstGeom prst="ellipse">
            <a:avLst/>
          </a:prstGeom>
          <a:solidFill>
            <a:schemeClr val="dk2"/>
          </a:solidFill>
          <a:ln cap="flat" cmpd="sng" w="723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200"/>
              <a:buNone/>
              <a:defRPr sz="2200">
                <a:solidFill>
                  <a:schemeClr val="lt1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5" name="Google Shape;55;p2"/>
          <p:cNvSpPr/>
          <p:nvPr>
            <p:ph idx="34" type="body"/>
          </p:nvPr>
        </p:nvSpPr>
        <p:spPr>
          <a:xfrm>
            <a:off x="4414968" y="4970360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6" name="Google Shape;56;p2"/>
          <p:cNvSpPr txBox="1"/>
          <p:nvPr>
            <p:ph idx="35" type="body"/>
          </p:nvPr>
        </p:nvSpPr>
        <p:spPr>
          <a:xfrm>
            <a:off x="4075657" y="4567759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2"/>
              </a:buClr>
              <a:buSzPts val="1500"/>
              <a:buNone/>
              <a:defRPr b="0" i="0" sz="1500">
                <a:solidFill>
                  <a:schemeClr val="dk2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7" name="Google Shape;57;p2"/>
          <p:cNvSpPr txBox="1"/>
          <p:nvPr>
            <p:ph idx="36" type="body"/>
          </p:nvPr>
        </p:nvSpPr>
        <p:spPr>
          <a:xfrm>
            <a:off x="4075656" y="4750209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8" name="Google Shape;58;p2"/>
          <p:cNvSpPr/>
          <p:nvPr>
            <p:ph idx="37" type="body"/>
          </p:nvPr>
        </p:nvSpPr>
        <p:spPr>
          <a:xfrm>
            <a:off x="5759136" y="4970360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accent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9" name="Google Shape;59;p2"/>
          <p:cNvSpPr txBox="1"/>
          <p:nvPr>
            <p:ph idx="38" type="body"/>
          </p:nvPr>
        </p:nvSpPr>
        <p:spPr>
          <a:xfrm>
            <a:off x="5423464" y="6121335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accent3"/>
              </a:buClr>
              <a:buSzPts val="1500"/>
              <a:buNone/>
              <a:defRPr b="0" i="0" sz="1500">
                <a:solidFill>
                  <a:schemeClr val="accent3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60" name="Google Shape;60;p2"/>
          <p:cNvSpPr txBox="1"/>
          <p:nvPr>
            <p:ph idx="39" type="body"/>
          </p:nvPr>
        </p:nvSpPr>
        <p:spPr>
          <a:xfrm>
            <a:off x="5423463" y="6303785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61" name="Google Shape;61;p2"/>
          <p:cNvSpPr/>
          <p:nvPr>
            <p:ph idx="40" type="body"/>
          </p:nvPr>
        </p:nvSpPr>
        <p:spPr>
          <a:xfrm>
            <a:off x="7103304" y="4970360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62" name="Google Shape;62;p2"/>
          <p:cNvSpPr txBox="1"/>
          <p:nvPr>
            <p:ph idx="41" type="body"/>
          </p:nvPr>
        </p:nvSpPr>
        <p:spPr>
          <a:xfrm>
            <a:off x="6759849" y="4567759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E8611D"/>
              </a:buClr>
              <a:buSzPts val="1500"/>
              <a:buNone/>
              <a:defRPr b="0" i="0" sz="1500">
                <a:solidFill>
                  <a:srgbClr val="E8611D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63" name="Google Shape;63;p2"/>
          <p:cNvSpPr txBox="1"/>
          <p:nvPr>
            <p:ph idx="42" type="body"/>
          </p:nvPr>
        </p:nvSpPr>
        <p:spPr>
          <a:xfrm>
            <a:off x="6759848" y="4750209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64" name="Google Shape;64;p2"/>
          <p:cNvSpPr/>
          <p:nvPr>
            <p:ph idx="43" type="body"/>
          </p:nvPr>
        </p:nvSpPr>
        <p:spPr>
          <a:xfrm>
            <a:off x="8447472" y="4970360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accent5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  <a:defRPr sz="30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65" name="Google Shape;65;p2"/>
          <p:cNvSpPr txBox="1"/>
          <p:nvPr>
            <p:ph idx="44" type="body"/>
          </p:nvPr>
        </p:nvSpPr>
        <p:spPr>
          <a:xfrm>
            <a:off x="8107656" y="6121335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accent5"/>
              </a:buClr>
              <a:buSzPts val="1500"/>
              <a:buNone/>
              <a:defRPr b="0" i="0" sz="1500">
                <a:solidFill>
                  <a:schemeClr val="accent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66" name="Google Shape;66;p2"/>
          <p:cNvSpPr txBox="1"/>
          <p:nvPr>
            <p:ph idx="45" type="body"/>
          </p:nvPr>
        </p:nvSpPr>
        <p:spPr>
          <a:xfrm>
            <a:off x="8107655" y="6303785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  <a:defRPr b="0" i="1" sz="1000">
                <a:solidFill>
                  <a:srgbClr val="454D55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67" name="Google Shape;67;p2"/>
          <p:cNvSpPr/>
          <p:nvPr>
            <p:ph idx="46" type="body"/>
          </p:nvPr>
        </p:nvSpPr>
        <p:spPr>
          <a:xfrm>
            <a:off x="10293432" y="4973439"/>
            <a:ext cx="1044000" cy="1044000"/>
          </a:xfrm>
          <a:prstGeom prst="ellipse">
            <a:avLst/>
          </a:prstGeom>
          <a:solidFill>
            <a:schemeClr val="accent5"/>
          </a:solidFill>
          <a:ln cap="flat" cmpd="sng" w="723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>
            <a:lvl1pPr indent="-228600" lvl="0" marL="45720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454D55"/>
              </a:buClr>
              <a:buSzPts val="2200"/>
              <a:buNone/>
              <a:defRPr sz="2200">
                <a:solidFill>
                  <a:srgbClr val="454D55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68" name="Google Shape;68;p2"/>
          <p:cNvSpPr txBox="1"/>
          <p:nvPr>
            <p:ph idx="11" type="ftr"/>
          </p:nvPr>
        </p:nvSpPr>
        <p:spPr>
          <a:xfrm>
            <a:off x="9005888" y="392469"/>
            <a:ext cx="2743200" cy="176715"/>
          </a:xfrm>
          <a:prstGeom prst="rect">
            <a:avLst/>
          </a:prstGeom>
          <a:noFill/>
          <a:ln>
            <a:noFill/>
          </a:ln>
        </p:spPr>
        <p:txBody>
          <a:bodyPr anchorCtr="0" anchor="b" bIns="0" lIns="0" spcFirstLastPara="1" rIns="0" wrap="square" tIns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9" name="Google Shape;69;p2"/>
          <p:cNvSpPr txBox="1"/>
          <p:nvPr>
            <p:ph idx="10" type="dt"/>
          </p:nvPr>
        </p:nvSpPr>
        <p:spPr>
          <a:xfrm>
            <a:off x="9005888" y="550858"/>
            <a:ext cx="2743200" cy="17671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2"/>
          <p:cNvSpPr txBox="1"/>
          <p:nvPr>
            <p:ph idx="12" type="sldNum"/>
          </p:nvPr>
        </p:nvSpPr>
        <p:spPr>
          <a:xfrm>
            <a:off x="442913" y="392470"/>
            <a:ext cx="395287" cy="176715"/>
          </a:xfrm>
          <a:prstGeom prst="rect">
            <a:avLst/>
          </a:prstGeom>
          <a:noFill/>
          <a:ln>
            <a:noFill/>
          </a:ln>
        </p:spPr>
        <p:txBody>
          <a:bodyPr anchorCtr="0" anchor="b" bIns="0" lIns="0" spcFirstLastPara="1" rIns="0" wrap="square" tIns="0">
            <a:noAutofit/>
          </a:bodyPr>
          <a:lstStyle>
            <a:lvl1pPr indent="0" lvl="0" marL="0" algn="l">
              <a:spcBef>
                <a:spcPts val="0"/>
              </a:spcBef>
              <a:buNone/>
              <a:defRPr/>
            </a:lvl1pPr>
            <a:lvl2pPr indent="0" lvl="1" marL="0" algn="l">
              <a:spcBef>
                <a:spcPts val="0"/>
              </a:spcBef>
              <a:buNone/>
              <a:defRPr/>
            </a:lvl2pPr>
            <a:lvl3pPr indent="0" lvl="2" marL="0" algn="l">
              <a:spcBef>
                <a:spcPts val="0"/>
              </a:spcBef>
              <a:buNone/>
              <a:defRPr/>
            </a:lvl3pPr>
            <a:lvl4pPr indent="0" lvl="3" marL="0" algn="l">
              <a:spcBef>
                <a:spcPts val="0"/>
              </a:spcBef>
              <a:buNone/>
              <a:defRPr/>
            </a:lvl4pPr>
            <a:lvl5pPr indent="0" lvl="4" marL="0" algn="l">
              <a:spcBef>
                <a:spcPts val="0"/>
              </a:spcBef>
              <a:buNone/>
              <a:defRPr/>
            </a:lvl5pPr>
            <a:lvl6pPr indent="0" lvl="5" marL="0" algn="l">
              <a:spcBef>
                <a:spcPts val="0"/>
              </a:spcBef>
              <a:buNone/>
              <a:defRPr/>
            </a:lvl6pPr>
            <a:lvl7pPr indent="0" lvl="6" marL="0" algn="l">
              <a:spcBef>
                <a:spcPts val="0"/>
              </a:spcBef>
              <a:buNone/>
              <a:defRPr/>
            </a:lvl7pPr>
            <a:lvl8pPr indent="0" lvl="7" marL="0" algn="l">
              <a:spcBef>
                <a:spcPts val="0"/>
              </a:spcBef>
              <a:buNone/>
              <a:defRPr/>
            </a:lvl8pPr>
            <a:lvl9pPr indent="0" lvl="8" marL="0" algn="l">
              <a:spcBef>
                <a:spcPts val="0"/>
              </a:spcBef>
              <a:buNone/>
              <a:defRPr/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/>
          <p:nvPr>
            <p:ph type="title"/>
          </p:nvPr>
        </p:nvSpPr>
        <p:spPr>
          <a:xfrm>
            <a:off x="838200" y="1292588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Franklin Gothic"/>
              <a:buNone/>
              <a:defRPr b="0" i="0" sz="3500" u="none" cap="none" strike="noStrike">
                <a:solidFill>
                  <a:schemeClr val="dk1"/>
                </a:solidFill>
                <a:latin typeface="Franklin Gothic"/>
                <a:ea typeface="Franklin Gothic"/>
                <a:cs typeface="Franklin Gothic"/>
                <a:sym typeface="Franklin Gothic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1" name="Google Shape;11;p1"/>
          <p:cNvSpPr txBox="1"/>
          <p:nvPr>
            <p:ph idx="1" type="body"/>
          </p:nvPr>
        </p:nvSpPr>
        <p:spPr>
          <a:xfrm>
            <a:off x="838200" y="2753088"/>
            <a:ext cx="10515600" cy="234142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9pPr>
          </a:lstStyle>
          <a:p/>
        </p:txBody>
      </p:sp>
      <p:sp>
        <p:nvSpPr>
          <p:cNvPr id="12" name="Google Shape;12;p1"/>
          <p:cNvSpPr txBox="1"/>
          <p:nvPr>
            <p:ph idx="10" type="dt"/>
          </p:nvPr>
        </p:nvSpPr>
        <p:spPr>
          <a:xfrm>
            <a:off x="9005888" y="577752"/>
            <a:ext cx="2743200" cy="17671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1" sz="900" u="none" cap="none" strike="noStrike">
                <a:solidFill>
                  <a:srgbClr val="454D55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9pPr>
          </a:lstStyle>
          <a:p/>
        </p:txBody>
      </p:sp>
      <p:sp>
        <p:nvSpPr>
          <p:cNvPr id="13" name="Google Shape;13;p1"/>
          <p:cNvSpPr txBox="1"/>
          <p:nvPr>
            <p:ph idx="11" type="ftr"/>
          </p:nvPr>
        </p:nvSpPr>
        <p:spPr>
          <a:xfrm>
            <a:off x="9005888" y="392469"/>
            <a:ext cx="2743200" cy="176715"/>
          </a:xfrm>
          <a:prstGeom prst="rect">
            <a:avLst/>
          </a:prstGeom>
          <a:noFill/>
          <a:ln>
            <a:noFill/>
          </a:ln>
        </p:spPr>
        <p:txBody>
          <a:bodyPr anchorCtr="0" anchor="b" bIns="0" lIns="0" spcFirstLastPara="1" rIns="0" wrap="square" tIns="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1" sz="900" u="none" cap="none" strike="noStrike">
                <a:solidFill>
                  <a:srgbClr val="454D55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9pPr>
          </a:lstStyle>
          <a:p/>
        </p:txBody>
      </p:sp>
      <p:sp>
        <p:nvSpPr>
          <p:cNvPr id="14" name="Google Shape;14;p1"/>
          <p:cNvSpPr txBox="1"/>
          <p:nvPr>
            <p:ph idx="12" type="sldNum"/>
          </p:nvPr>
        </p:nvSpPr>
        <p:spPr>
          <a:xfrm>
            <a:off x="442913" y="392470"/>
            <a:ext cx="395287" cy="176715"/>
          </a:xfrm>
          <a:prstGeom prst="rect">
            <a:avLst/>
          </a:prstGeom>
          <a:noFill/>
          <a:ln>
            <a:noFill/>
          </a:ln>
        </p:spPr>
        <p:txBody>
          <a:bodyPr anchorCtr="0" anchor="b" bIns="0" lIns="0" spcFirstLastPara="1" rIns="0" wrap="square" tIns="0">
            <a:noAutofit/>
          </a:bodyPr>
          <a:lstStyle>
            <a:lvl1pPr indent="0" lvl="0" marL="0" marR="0" rtl="0" algn="l">
              <a:spcBef>
                <a:spcPts val="0"/>
              </a:spcBef>
              <a:buNone/>
              <a:defRPr b="0" i="1" sz="900" u="none" cap="none" strike="noStrike">
                <a:solidFill>
                  <a:srgbClr val="454D55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1pPr>
            <a:lvl2pPr indent="0" lvl="1" marL="0" marR="0" rtl="0" algn="l">
              <a:spcBef>
                <a:spcPts val="0"/>
              </a:spcBef>
              <a:buNone/>
              <a:defRPr b="0" i="1" sz="900" u="none" cap="none" strike="noStrike">
                <a:solidFill>
                  <a:srgbClr val="454D55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2pPr>
            <a:lvl3pPr indent="0" lvl="2" marL="0" marR="0" rtl="0" algn="l">
              <a:spcBef>
                <a:spcPts val="0"/>
              </a:spcBef>
              <a:buNone/>
              <a:defRPr b="0" i="1" sz="900" u="none" cap="none" strike="noStrike">
                <a:solidFill>
                  <a:srgbClr val="454D55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3pPr>
            <a:lvl4pPr indent="0" lvl="3" marL="0" marR="0" rtl="0" algn="l">
              <a:spcBef>
                <a:spcPts val="0"/>
              </a:spcBef>
              <a:buNone/>
              <a:defRPr b="0" i="1" sz="900" u="none" cap="none" strike="noStrike">
                <a:solidFill>
                  <a:srgbClr val="454D55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4pPr>
            <a:lvl5pPr indent="0" lvl="4" marL="0" marR="0" rtl="0" algn="l">
              <a:spcBef>
                <a:spcPts val="0"/>
              </a:spcBef>
              <a:buNone/>
              <a:defRPr b="0" i="1" sz="900" u="none" cap="none" strike="noStrike">
                <a:solidFill>
                  <a:srgbClr val="454D55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5pPr>
            <a:lvl6pPr indent="0" lvl="5" marL="0" marR="0" rtl="0" algn="l">
              <a:spcBef>
                <a:spcPts val="0"/>
              </a:spcBef>
              <a:buNone/>
              <a:defRPr b="0" i="1" sz="900" u="none" cap="none" strike="noStrike">
                <a:solidFill>
                  <a:srgbClr val="454D55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6pPr>
            <a:lvl7pPr indent="0" lvl="6" marL="0" marR="0" rtl="0" algn="l">
              <a:spcBef>
                <a:spcPts val="0"/>
              </a:spcBef>
              <a:buNone/>
              <a:defRPr b="0" i="1" sz="900" u="none" cap="none" strike="noStrike">
                <a:solidFill>
                  <a:srgbClr val="454D55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7pPr>
            <a:lvl8pPr indent="0" lvl="7" marL="0" marR="0" rtl="0" algn="l">
              <a:spcBef>
                <a:spcPts val="0"/>
              </a:spcBef>
              <a:buNone/>
              <a:defRPr b="0" i="1" sz="900" u="none" cap="none" strike="noStrike">
                <a:solidFill>
                  <a:srgbClr val="454D55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8pPr>
            <a:lvl9pPr indent="0" lvl="8" marL="0" marR="0" rtl="0" algn="l">
              <a:spcBef>
                <a:spcPts val="0"/>
              </a:spcBef>
              <a:buNone/>
              <a:defRPr b="0" i="1" sz="900" u="none" cap="none" strike="noStrike">
                <a:solidFill>
                  <a:srgbClr val="454D55"/>
                </a:solidFill>
                <a:latin typeface="Quattrocento Sans"/>
                <a:ea typeface="Quattrocento Sans"/>
                <a:cs typeface="Quattrocento Sans"/>
                <a:sym typeface="Quattrocento Sans"/>
              </a:defRPr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  <p:extLst>
    <p:ext uri="{27BBF7A9-308A-43DC-89C8-2F10F3537804}">
      <p15:sldGuideLst>
        <p15:guide id="1" orient="horz" pos="278">
          <p15:clr>
            <a:srgbClr val="F26B43"/>
          </p15:clr>
        </p15:guide>
        <p15:guide id="2" pos="279">
          <p15:clr>
            <a:srgbClr val="F26B43"/>
          </p15:clr>
        </p15:guide>
        <p15:guide id="3" pos="7401">
          <p15:clr>
            <a:srgbClr val="F26B43"/>
          </p15:clr>
        </p15:guide>
        <p15:guide id="4" orient="horz" pos="4042">
          <p15:clr>
            <a:srgbClr val="F26B43"/>
          </p15:clr>
        </p15:guide>
      </p15:sldGuideLst>
    </p:ext>
  </p:extLst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p3"/>
          <p:cNvSpPr txBox="1"/>
          <p:nvPr>
            <p:ph type="title"/>
          </p:nvPr>
        </p:nvSpPr>
        <p:spPr>
          <a:xfrm>
            <a:off x="462638" y="1859576"/>
            <a:ext cx="3052087" cy="1667494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150"/>
              <a:buFont typeface="Franklin Gothic"/>
              <a:buNone/>
            </a:pPr>
            <a:r>
              <a:rPr lang="es-ES" sz="3150"/>
              <a:t>PRODUCTO</a:t>
            </a:r>
            <a:br>
              <a:rPr lang="es-ES" sz="3150"/>
            </a:br>
            <a:r>
              <a:rPr lang="es-ES" sz="3150"/>
              <a:t>PLAN DE DESARROLLO</a:t>
            </a:r>
            <a:br>
              <a:rPr lang="es-ES" sz="3150"/>
            </a:br>
            <a:r>
              <a:rPr lang="es-ES" sz="3150"/>
              <a:t>TÍTULO</a:t>
            </a:r>
            <a:endParaRPr/>
          </a:p>
        </p:txBody>
      </p:sp>
      <p:sp>
        <p:nvSpPr>
          <p:cNvPr id="77" name="Google Shape;77;p3"/>
          <p:cNvSpPr txBox="1"/>
          <p:nvPr>
            <p:ph idx="1" type="body"/>
          </p:nvPr>
        </p:nvSpPr>
        <p:spPr>
          <a:xfrm>
            <a:off x="461963" y="3587769"/>
            <a:ext cx="1726129" cy="29159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None/>
            </a:pPr>
            <a:r>
              <a:rPr lang="es-ES"/>
              <a:t>20XX-20XX</a:t>
            </a:r>
            <a:endParaRPr/>
          </a:p>
        </p:txBody>
      </p:sp>
      <p:sp>
        <p:nvSpPr>
          <p:cNvPr id="78" name="Google Shape;78;p3"/>
          <p:cNvSpPr txBox="1"/>
          <p:nvPr>
            <p:ph idx="2" type="body"/>
          </p:nvPr>
        </p:nvSpPr>
        <p:spPr>
          <a:xfrm>
            <a:off x="461963" y="3927199"/>
            <a:ext cx="1726129" cy="378571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2000"/>
              <a:buNone/>
            </a:pPr>
            <a:r>
              <a:rPr lang="es-ES"/>
              <a:t>Plan de 3 años</a:t>
            </a:r>
            <a:endParaRPr/>
          </a:p>
        </p:txBody>
      </p:sp>
      <p:sp>
        <p:nvSpPr>
          <p:cNvPr id="79" name="Google Shape;79;p3"/>
          <p:cNvSpPr/>
          <p:nvPr>
            <p:ph idx="4" type="body"/>
          </p:nvPr>
        </p:nvSpPr>
        <p:spPr>
          <a:xfrm>
            <a:off x="2565129" y="863644"/>
            <a:ext cx="1044000" cy="1044000"/>
          </a:xfrm>
          <a:prstGeom prst="ellipse">
            <a:avLst/>
          </a:prstGeom>
          <a:solidFill>
            <a:srgbClr val="BAC82F"/>
          </a:solidFill>
          <a:ln cap="flat" cmpd="sng" w="723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2200"/>
              <a:buNone/>
            </a:pPr>
            <a:r>
              <a:rPr lang="es-ES"/>
              <a:t>20XX</a:t>
            </a:r>
            <a:endParaRPr/>
          </a:p>
        </p:txBody>
      </p:sp>
      <p:sp>
        <p:nvSpPr>
          <p:cNvPr id="80" name="Google Shape;80;p3"/>
          <p:cNvSpPr/>
          <p:nvPr>
            <p:ph idx="5" type="body"/>
          </p:nvPr>
        </p:nvSpPr>
        <p:spPr>
          <a:xfrm>
            <a:off x="4414968" y="843980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rgbClr val="BAC82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T1</a:t>
            </a:r>
            <a:endParaRPr/>
          </a:p>
        </p:txBody>
      </p:sp>
      <p:sp>
        <p:nvSpPr>
          <p:cNvPr id="81" name="Google Shape;81;p3"/>
          <p:cNvSpPr txBox="1"/>
          <p:nvPr>
            <p:ph idx="6" type="body"/>
          </p:nvPr>
        </p:nvSpPr>
        <p:spPr>
          <a:xfrm>
            <a:off x="4078435" y="436306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BAC82F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82" name="Google Shape;82;p3"/>
          <p:cNvSpPr txBox="1"/>
          <p:nvPr>
            <p:ph idx="7" type="body"/>
          </p:nvPr>
        </p:nvSpPr>
        <p:spPr>
          <a:xfrm>
            <a:off x="4078434" y="618756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83" name="Google Shape;83;p3"/>
          <p:cNvSpPr/>
          <p:nvPr>
            <p:ph idx="8" type="body"/>
          </p:nvPr>
        </p:nvSpPr>
        <p:spPr>
          <a:xfrm>
            <a:off x="5759136" y="863644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accent2">
                <a:alpha val="60000"/>
              </a:schemeClr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T2</a:t>
            </a:r>
            <a:endParaRPr/>
          </a:p>
        </p:txBody>
      </p:sp>
      <p:sp>
        <p:nvSpPr>
          <p:cNvPr id="84" name="Google Shape;84;p3"/>
          <p:cNvSpPr txBox="1"/>
          <p:nvPr>
            <p:ph idx="9" type="body"/>
          </p:nvPr>
        </p:nvSpPr>
        <p:spPr>
          <a:xfrm>
            <a:off x="5422681" y="2025874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81BF3B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85" name="Google Shape;85;p3"/>
          <p:cNvSpPr txBox="1"/>
          <p:nvPr>
            <p:ph idx="13" type="body"/>
          </p:nvPr>
        </p:nvSpPr>
        <p:spPr>
          <a:xfrm>
            <a:off x="5422680" y="2208324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86" name="Google Shape;86;p3"/>
          <p:cNvSpPr/>
          <p:nvPr>
            <p:ph idx="14" type="body"/>
          </p:nvPr>
        </p:nvSpPr>
        <p:spPr>
          <a:xfrm>
            <a:off x="7103304" y="863644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accent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T3</a:t>
            </a:r>
            <a:endParaRPr/>
          </a:p>
        </p:txBody>
      </p:sp>
      <p:sp>
        <p:nvSpPr>
          <p:cNvPr id="87" name="Google Shape;87;p3"/>
          <p:cNvSpPr txBox="1"/>
          <p:nvPr>
            <p:ph idx="15" type="body"/>
          </p:nvPr>
        </p:nvSpPr>
        <p:spPr>
          <a:xfrm>
            <a:off x="6755391" y="437795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2CA05B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88" name="Google Shape;88;p3"/>
          <p:cNvSpPr txBox="1"/>
          <p:nvPr>
            <p:ph idx="16" type="body"/>
          </p:nvPr>
        </p:nvSpPr>
        <p:spPr>
          <a:xfrm>
            <a:off x="6755390" y="618756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89" name="Google Shape;89;p3"/>
          <p:cNvSpPr/>
          <p:nvPr>
            <p:ph idx="17" type="body"/>
          </p:nvPr>
        </p:nvSpPr>
        <p:spPr>
          <a:xfrm>
            <a:off x="8447472" y="863644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rgbClr val="20784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T4</a:t>
            </a:r>
            <a:endParaRPr/>
          </a:p>
        </p:txBody>
      </p:sp>
      <p:sp>
        <p:nvSpPr>
          <p:cNvPr id="90" name="Google Shape;90;p3"/>
          <p:cNvSpPr txBox="1"/>
          <p:nvPr>
            <p:ph idx="18" type="body"/>
          </p:nvPr>
        </p:nvSpPr>
        <p:spPr>
          <a:xfrm>
            <a:off x="8106873" y="2025874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1B866F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91" name="Google Shape;91;p3"/>
          <p:cNvSpPr txBox="1"/>
          <p:nvPr>
            <p:ph idx="19" type="body"/>
          </p:nvPr>
        </p:nvSpPr>
        <p:spPr>
          <a:xfrm>
            <a:off x="8106872" y="2208324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92" name="Google Shape;92;p3"/>
          <p:cNvSpPr/>
          <p:nvPr>
            <p:ph idx="20" type="body"/>
          </p:nvPr>
        </p:nvSpPr>
        <p:spPr>
          <a:xfrm>
            <a:off x="10705088" y="1917406"/>
            <a:ext cx="1044000" cy="1044000"/>
          </a:xfrm>
          <a:prstGeom prst="ellipse">
            <a:avLst/>
          </a:prstGeom>
          <a:solidFill>
            <a:schemeClr val="dk1"/>
          </a:solidFill>
          <a:ln cap="flat" cmpd="sng" w="723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200"/>
              <a:buNone/>
            </a:pPr>
            <a:r>
              <a:rPr lang="es-ES"/>
              <a:t>20XX</a:t>
            </a:r>
            <a:endParaRPr/>
          </a:p>
        </p:txBody>
      </p:sp>
      <p:sp>
        <p:nvSpPr>
          <p:cNvPr id="93" name="Google Shape;93;p3"/>
          <p:cNvSpPr/>
          <p:nvPr>
            <p:ph idx="21" type="body"/>
          </p:nvPr>
        </p:nvSpPr>
        <p:spPr>
          <a:xfrm>
            <a:off x="8447472" y="2914158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lt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T1</a:t>
            </a:r>
            <a:endParaRPr/>
          </a:p>
        </p:txBody>
      </p:sp>
      <p:sp>
        <p:nvSpPr>
          <p:cNvPr id="94" name="Google Shape;94;p3"/>
          <p:cNvSpPr txBox="1"/>
          <p:nvPr>
            <p:ph idx="22" type="body"/>
          </p:nvPr>
        </p:nvSpPr>
        <p:spPr>
          <a:xfrm>
            <a:off x="8105170" y="4073394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0C6D82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95" name="Google Shape;95;p3"/>
          <p:cNvSpPr txBox="1"/>
          <p:nvPr>
            <p:ph idx="23" type="body"/>
          </p:nvPr>
        </p:nvSpPr>
        <p:spPr>
          <a:xfrm>
            <a:off x="8105169" y="4255844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96" name="Google Shape;96;p3"/>
          <p:cNvSpPr/>
          <p:nvPr>
            <p:ph idx="24" type="body"/>
          </p:nvPr>
        </p:nvSpPr>
        <p:spPr>
          <a:xfrm>
            <a:off x="7103304" y="2914158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rgbClr val="16425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T2</a:t>
            </a:r>
            <a:endParaRPr/>
          </a:p>
        </p:txBody>
      </p:sp>
      <p:sp>
        <p:nvSpPr>
          <p:cNvPr id="97" name="Google Shape;97;p3"/>
          <p:cNvSpPr txBox="1"/>
          <p:nvPr>
            <p:ph idx="25" type="body"/>
          </p:nvPr>
        </p:nvSpPr>
        <p:spPr>
          <a:xfrm>
            <a:off x="6755390" y="2505648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403474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98" name="Google Shape;98;p3"/>
          <p:cNvSpPr txBox="1"/>
          <p:nvPr>
            <p:ph idx="26" type="body"/>
          </p:nvPr>
        </p:nvSpPr>
        <p:spPr>
          <a:xfrm>
            <a:off x="6755389" y="2688098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99" name="Google Shape;99;p3"/>
          <p:cNvSpPr/>
          <p:nvPr>
            <p:ph idx="27" type="body"/>
          </p:nvPr>
        </p:nvSpPr>
        <p:spPr>
          <a:xfrm>
            <a:off x="5759136" y="2914158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rgbClr val="41145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T3</a:t>
            </a:r>
            <a:endParaRPr/>
          </a:p>
        </p:txBody>
      </p:sp>
      <p:sp>
        <p:nvSpPr>
          <p:cNvPr id="100" name="Google Shape;100;p3"/>
          <p:cNvSpPr txBox="1"/>
          <p:nvPr>
            <p:ph idx="28" type="body"/>
          </p:nvPr>
        </p:nvSpPr>
        <p:spPr>
          <a:xfrm>
            <a:off x="5420978" y="4073394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571B6D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101" name="Google Shape;101;p3"/>
          <p:cNvSpPr txBox="1"/>
          <p:nvPr>
            <p:ph idx="29" type="body"/>
          </p:nvPr>
        </p:nvSpPr>
        <p:spPr>
          <a:xfrm>
            <a:off x="5420977" y="4255844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102" name="Google Shape;102;p3"/>
          <p:cNvSpPr/>
          <p:nvPr>
            <p:ph idx="30" type="body"/>
          </p:nvPr>
        </p:nvSpPr>
        <p:spPr>
          <a:xfrm>
            <a:off x="4414968" y="2914158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T4</a:t>
            </a:r>
            <a:endParaRPr/>
          </a:p>
        </p:txBody>
      </p:sp>
      <p:sp>
        <p:nvSpPr>
          <p:cNvPr id="103" name="Google Shape;103;p3"/>
          <p:cNvSpPr txBox="1"/>
          <p:nvPr>
            <p:ph idx="31" type="body"/>
          </p:nvPr>
        </p:nvSpPr>
        <p:spPr>
          <a:xfrm>
            <a:off x="4071198" y="2505648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6F0066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104" name="Google Shape;104;p3"/>
          <p:cNvSpPr txBox="1"/>
          <p:nvPr>
            <p:ph idx="32" type="body"/>
          </p:nvPr>
        </p:nvSpPr>
        <p:spPr>
          <a:xfrm>
            <a:off x="4071197" y="2688098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105" name="Google Shape;105;p3"/>
          <p:cNvSpPr/>
          <p:nvPr>
            <p:ph idx="33" type="body"/>
          </p:nvPr>
        </p:nvSpPr>
        <p:spPr>
          <a:xfrm>
            <a:off x="2188092" y="3979528"/>
            <a:ext cx="1044000" cy="1044000"/>
          </a:xfrm>
          <a:prstGeom prst="ellipse">
            <a:avLst/>
          </a:prstGeom>
          <a:solidFill>
            <a:schemeClr val="dk2"/>
          </a:solidFill>
          <a:ln cap="flat" cmpd="sng" w="723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200"/>
              <a:buNone/>
            </a:pPr>
            <a:r>
              <a:t/>
            </a:r>
            <a:endParaRPr/>
          </a:p>
        </p:txBody>
      </p:sp>
      <p:sp>
        <p:nvSpPr>
          <p:cNvPr id="106" name="Google Shape;106;p3"/>
          <p:cNvSpPr/>
          <p:nvPr>
            <p:ph idx="34" type="body"/>
          </p:nvPr>
        </p:nvSpPr>
        <p:spPr>
          <a:xfrm>
            <a:off x="4414968" y="4970360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T1</a:t>
            </a:r>
            <a:endParaRPr/>
          </a:p>
        </p:txBody>
      </p:sp>
      <p:sp>
        <p:nvSpPr>
          <p:cNvPr id="107" name="Google Shape;107;p3"/>
          <p:cNvSpPr txBox="1"/>
          <p:nvPr>
            <p:ph idx="35" type="body"/>
          </p:nvPr>
        </p:nvSpPr>
        <p:spPr>
          <a:xfrm>
            <a:off x="4075657" y="4567759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108" name="Google Shape;108;p3"/>
          <p:cNvSpPr txBox="1"/>
          <p:nvPr>
            <p:ph idx="36" type="body"/>
          </p:nvPr>
        </p:nvSpPr>
        <p:spPr>
          <a:xfrm>
            <a:off x="4075656" y="4750209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109" name="Google Shape;109;p3"/>
          <p:cNvSpPr/>
          <p:nvPr>
            <p:ph idx="37" type="body"/>
          </p:nvPr>
        </p:nvSpPr>
        <p:spPr>
          <a:xfrm>
            <a:off x="5759136" y="4970360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accent3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T2</a:t>
            </a:r>
            <a:endParaRPr/>
          </a:p>
        </p:txBody>
      </p:sp>
      <p:sp>
        <p:nvSpPr>
          <p:cNvPr id="110" name="Google Shape;110;p3"/>
          <p:cNvSpPr txBox="1"/>
          <p:nvPr>
            <p:ph idx="38" type="body"/>
          </p:nvPr>
        </p:nvSpPr>
        <p:spPr>
          <a:xfrm>
            <a:off x="5423464" y="6121335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111" name="Google Shape;111;p3"/>
          <p:cNvSpPr txBox="1"/>
          <p:nvPr>
            <p:ph idx="39" type="body"/>
          </p:nvPr>
        </p:nvSpPr>
        <p:spPr>
          <a:xfrm>
            <a:off x="5423463" y="6303785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112" name="Google Shape;112;p3"/>
          <p:cNvSpPr/>
          <p:nvPr>
            <p:ph idx="40" type="body"/>
          </p:nvPr>
        </p:nvSpPr>
        <p:spPr>
          <a:xfrm>
            <a:off x="7103304" y="4970360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T3</a:t>
            </a:r>
            <a:endParaRPr/>
          </a:p>
        </p:txBody>
      </p:sp>
      <p:sp>
        <p:nvSpPr>
          <p:cNvPr id="113" name="Google Shape;113;p3"/>
          <p:cNvSpPr txBox="1"/>
          <p:nvPr>
            <p:ph idx="41" type="body"/>
          </p:nvPr>
        </p:nvSpPr>
        <p:spPr>
          <a:xfrm>
            <a:off x="6759849" y="4567759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E8611D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114" name="Google Shape;114;p3"/>
          <p:cNvSpPr txBox="1"/>
          <p:nvPr>
            <p:ph idx="42" type="body"/>
          </p:nvPr>
        </p:nvSpPr>
        <p:spPr>
          <a:xfrm>
            <a:off x="6759848" y="4750209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115" name="Google Shape;115;p3"/>
          <p:cNvSpPr/>
          <p:nvPr>
            <p:ph idx="43" type="body"/>
          </p:nvPr>
        </p:nvSpPr>
        <p:spPr>
          <a:xfrm>
            <a:off x="8447472" y="4970360"/>
            <a:ext cx="1044000" cy="1044000"/>
          </a:xfrm>
          <a:prstGeom prst="ellipse">
            <a:avLst/>
          </a:prstGeom>
          <a:solidFill>
            <a:schemeClr val="lt1"/>
          </a:solidFill>
          <a:ln cap="flat" cmpd="sng" w="72375">
            <a:solidFill>
              <a:schemeClr val="accent5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3000"/>
              <a:buNone/>
            </a:pPr>
            <a:r>
              <a:rPr lang="es-ES"/>
              <a:t>T4</a:t>
            </a:r>
            <a:endParaRPr/>
          </a:p>
        </p:txBody>
      </p:sp>
      <p:sp>
        <p:nvSpPr>
          <p:cNvPr id="116" name="Google Shape;116;p3"/>
          <p:cNvSpPr txBox="1"/>
          <p:nvPr>
            <p:ph idx="44" type="body"/>
          </p:nvPr>
        </p:nvSpPr>
        <p:spPr>
          <a:xfrm>
            <a:off x="8107656" y="6121335"/>
            <a:ext cx="1726129" cy="204276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500"/>
              <a:buNone/>
            </a:pPr>
            <a:r>
              <a:rPr lang="es-ES"/>
              <a:t>TÍTULO DEL HITO</a:t>
            </a:r>
            <a:endParaRPr/>
          </a:p>
        </p:txBody>
      </p:sp>
      <p:sp>
        <p:nvSpPr>
          <p:cNvPr id="117" name="Google Shape;117;p3"/>
          <p:cNvSpPr txBox="1"/>
          <p:nvPr>
            <p:ph idx="45" type="body"/>
          </p:nvPr>
        </p:nvSpPr>
        <p:spPr>
          <a:xfrm>
            <a:off x="8107655" y="6303785"/>
            <a:ext cx="1726129" cy="17604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1000"/>
              <a:buNone/>
            </a:pPr>
            <a:r>
              <a:rPr lang="es-ES"/>
              <a:t>Descripción del hito</a:t>
            </a:r>
            <a:endParaRPr/>
          </a:p>
        </p:txBody>
      </p:sp>
      <p:sp>
        <p:nvSpPr>
          <p:cNvPr id="118" name="Google Shape;118;p3"/>
          <p:cNvSpPr/>
          <p:nvPr>
            <p:ph idx="46" type="body"/>
          </p:nvPr>
        </p:nvSpPr>
        <p:spPr>
          <a:xfrm>
            <a:off x="10293432" y="4973439"/>
            <a:ext cx="1044000" cy="1044000"/>
          </a:xfrm>
          <a:prstGeom prst="ellipse">
            <a:avLst/>
          </a:prstGeom>
          <a:solidFill>
            <a:schemeClr val="accent5"/>
          </a:solidFill>
          <a:ln cap="flat" cmpd="sng" w="723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454D55"/>
              </a:buClr>
              <a:buSzPts val="2200"/>
              <a:buNone/>
            </a:pPr>
            <a:r>
              <a:rPr lang="es-ES"/>
              <a:t>20XX</a:t>
            </a:r>
            <a:endParaRPr/>
          </a:p>
        </p:txBody>
      </p:sp>
      <p:sp>
        <p:nvSpPr>
          <p:cNvPr id="119" name="Google Shape;119;p3"/>
          <p:cNvSpPr txBox="1"/>
          <p:nvPr>
            <p:ph idx="11" type="ftr"/>
          </p:nvPr>
        </p:nvSpPr>
        <p:spPr>
          <a:xfrm>
            <a:off x="9005888" y="392469"/>
            <a:ext cx="2743200" cy="176715"/>
          </a:xfrm>
          <a:prstGeom prst="rect">
            <a:avLst/>
          </a:prstGeom>
          <a:noFill/>
          <a:ln>
            <a:noFill/>
          </a:ln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s-ES"/>
              <a:t>AGREGAR UN PIE DE PÁGINA</a:t>
            </a:r>
            <a:endParaRPr/>
          </a:p>
        </p:txBody>
      </p:sp>
      <p:sp>
        <p:nvSpPr>
          <p:cNvPr id="120" name="Google Shape;120;p3"/>
          <p:cNvSpPr txBox="1"/>
          <p:nvPr>
            <p:ph idx="10" type="dt"/>
          </p:nvPr>
        </p:nvSpPr>
        <p:spPr>
          <a:xfrm>
            <a:off x="9005888" y="552450"/>
            <a:ext cx="2767012" cy="203699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es-ES"/>
              <a:t>05/03/aa</a:t>
            </a:r>
            <a:endParaRPr/>
          </a:p>
        </p:txBody>
      </p:sp>
      <p:sp>
        <p:nvSpPr>
          <p:cNvPr id="121" name="Google Shape;121;p3"/>
          <p:cNvSpPr txBox="1"/>
          <p:nvPr>
            <p:ph idx="12" type="sldNum"/>
          </p:nvPr>
        </p:nvSpPr>
        <p:spPr>
          <a:xfrm>
            <a:off x="442913" y="392470"/>
            <a:ext cx="395287" cy="176715"/>
          </a:xfrm>
          <a:prstGeom prst="rect">
            <a:avLst/>
          </a:prstGeom>
          <a:noFill/>
          <a:ln>
            <a:noFill/>
          </a:ln>
        </p:spPr>
        <p:txBody>
          <a:bodyPr anchorCtr="0" anchor="b" bIns="0" lIns="0" spcFirstLastPara="1" rIns="0" wrap="square" tIns="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-ES"/>
              <a:t>0</a:t>
            </a:r>
            <a:fld id="{00000000-1234-1234-1234-123412341234}" type="slidenum">
              <a:rPr lang="es-ES"/>
              <a:t>‹#›</a:t>
            </a:fld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Tema de Office">
  <a:themeElements>
    <a:clrScheme name="Custom 7">
      <a:dk1>
        <a:srgbClr val="0C6D82"/>
      </a:dk1>
      <a:lt1>
        <a:srgbClr val="FFFFFF"/>
      </a:lt1>
      <a:dk2>
        <a:srgbClr val="6F0066"/>
      </a:dk2>
      <a:lt2>
        <a:srgbClr val="1E597D"/>
      </a:lt2>
      <a:accent1>
        <a:srgbClr val="571B6D"/>
      </a:accent1>
      <a:accent2>
        <a:srgbClr val="2CA05B"/>
      </a:accent2>
      <a:accent3>
        <a:srgbClr val="C90B24"/>
      </a:accent3>
      <a:accent4>
        <a:srgbClr val="E8611D"/>
      </a:accent4>
      <a:accent5>
        <a:srgbClr val="F39D21"/>
      </a:accent5>
      <a:accent6>
        <a:srgbClr val="1B866F"/>
      </a:accent6>
      <a:hlink>
        <a:srgbClr val="0C6D82"/>
      </a:hlink>
      <a:folHlink>
        <a:srgbClr val="0C6D8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Tema de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